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Teknik Analisis Data Kualitatif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Disusun oleh Dosen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Analisis Data Kualitatif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Proses mengorganisasikan data</a:t>
            </a:r>
          </a:p>
          <a:p>
            <a:r>
              <a:t>• Menafsirkan makna data</a:t>
            </a:r>
          </a:p>
          <a:p>
            <a:r>
              <a:t>• Memahami pola, kategori, dan tema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Tahapan Umum Analisis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Reduksi data</a:t>
            </a:r>
          </a:p>
          <a:p>
            <a:r>
              <a:t>• Penyajian data</a:t>
            </a:r>
          </a:p>
          <a:p>
            <a:r>
              <a:t>• Penarikan kesimpulan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Reduksi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Memilih informasi penting</a:t>
            </a:r>
          </a:p>
          <a:p>
            <a:r>
              <a:t>• Mengelompokkan data</a:t>
            </a:r>
          </a:p>
          <a:p>
            <a:r>
              <a:t>• Membuat kode (coding)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Open coding</a:t>
            </a:r>
          </a:p>
          <a:p>
            <a:r>
              <a:t>• Axial coding</a:t>
            </a:r>
          </a:p>
          <a:p>
            <a:r>
              <a:t>• Selective coding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Penyajian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Matriks</a:t>
            </a:r>
          </a:p>
          <a:p>
            <a:r>
              <a:t>• Diagram</a:t>
            </a:r>
          </a:p>
          <a:p>
            <a:r>
              <a:t>• Narasi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Penarikan 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Mencari pola</a:t>
            </a:r>
          </a:p>
          <a:p>
            <a:r>
              <a:t>• Menyusun proposisi</a:t>
            </a:r>
          </a:p>
          <a:p>
            <a:r>
              <a:t>• Verifikasi data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